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3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3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179" y="5237655"/>
            <a:ext cx="9681195" cy="384067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0179" y="464208"/>
            <a:ext cx="9681195" cy="46420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0179" y="5621722"/>
            <a:ext cx="9681195" cy="734628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E2734E8-5DCC-4782-8BFB-494B1CE46802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212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F37B983-B6FA-4D8A-8628-49D63E84B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5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89574" y="2130426"/>
            <a:ext cx="8239648" cy="14700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9187" y="4883499"/>
            <a:ext cx="8284866" cy="9562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0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7"/>
            <a:ext cx="10972800" cy="972205"/>
          </a:xfrm>
        </p:spPr>
        <p:txBody>
          <a:bodyPr/>
          <a:lstStyle>
            <a:lvl1pPr>
              <a:defRPr b="0" i="0">
                <a:latin typeface="+mj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8"/>
            <a:ext cx="10972800" cy="3700025"/>
          </a:xfrm>
        </p:spPr>
        <p:txBody>
          <a:bodyPr/>
          <a:lstStyle>
            <a:lvl1pPr>
              <a:defRPr b="0" i="0">
                <a:latin typeface="+mj-lt"/>
                <a:cs typeface="Arial"/>
              </a:defRPr>
            </a:lvl1pPr>
            <a:lvl2pPr>
              <a:defRPr b="0" i="0">
                <a:latin typeface="+mj-lt"/>
                <a:cs typeface="Arial"/>
              </a:defRPr>
            </a:lvl2pPr>
            <a:lvl3pPr>
              <a:defRPr b="0" i="0">
                <a:latin typeface="+mj-lt"/>
                <a:cs typeface="Arial"/>
              </a:defRPr>
            </a:lvl3pPr>
            <a:lvl4pPr>
              <a:defRPr b="0" i="0">
                <a:latin typeface="+mj-lt"/>
                <a:cs typeface="Arial"/>
              </a:defRPr>
            </a:lvl4pPr>
            <a:lvl5pPr>
              <a:defRPr b="0" i="0">
                <a:latin typeface="+mj-lt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2734E8-5DCC-4782-8BFB-494B1CE46802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F37B983-B6FA-4D8A-8628-49D63E84B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4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57868" y="3552791"/>
            <a:ext cx="8251257" cy="1362075"/>
          </a:xfrm>
        </p:spPr>
        <p:txBody>
          <a:bodyPr anchor="t"/>
          <a:lstStyle>
            <a:lvl1pPr algn="l">
              <a:defRPr sz="4000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8743" y="1374122"/>
            <a:ext cx="8251257" cy="971951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D0B88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6E2734E8-5DCC-4782-8BFB-494B1CE46802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6F37B983-B6FA-4D8A-8628-49D63E84B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47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8013"/>
            <a:ext cx="10972800" cy="863982"/>
          </a:xfrm>
        </p:spPr>
        <p:txBody>
          <a:bodyPr/>
          <a:lstStyle>
            <a:lvl1pPr>
              <a:defRPr b="1" i="0">
                <a:latin typeface="+mj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5384800" cy="3941383"/>
          </a:xfrm>
        </p:spPr>
        <p:txBody>
          <a:bodyPr/>
          <a:lstStyle>
            <a:lvl1pPr>
              <a:defRPr sz="2800" b="0" i="0">
                <a:latin typeface="+mj-lt"/>
                <a:cs typeface="Arial"/>
              </a:defRPr>
            </a:lvl1pPr>
            <a:lvl2pPr>
              <a:defRPr sz="2400" b="0" i="0">
                <a:latin typeface="+mj-lt"/>
                <a:cs typeface="Arial"/>
              </a:defRPr>
            </a:lvl2pPr>
            <a:lvl3pPr>
              <a:defRPr sz="2000" b="0" i="0">
                <a:latin typeface="+mj-lt"/>
                <a:cs typeface="Arial"/>
              </a:defRPr>
            </a:lvl3pPr>
            <a:lvl4pPr>
              <a:defRPr sz="1800" b="0" i="0">
                <a:latin typeface="+mj-lt"/>
                <a:cs typeface="Arial"/>
              </a:defRPr>
            </a:lvl4pPr>
            <a:lvl5pPr>
              <a:defRPr sz="1800" b="0" i="0">
                <a:latin typeface="+mj-lt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89651"/>
            <a:ext cx="5384800" cy="3941383"/>
          </a:xfrm>
        </p:spPr>
        <p:txBody>
          <a:bodyPr/>
          <a:lstStyle>
            <a:lvl1pPr>
              <a:defRPr sz="2800" b="0" i="0">
                <a:latin typeface="+mj-lt"/>
                <a:cs typeface="Arial"/>
              </a:defRPr>
            </a:lvl1pPr>
            <a:lvl2pPr>
              <a:defRPr sz="2400" b="0" i="0">
                <a:latin typeface="+mj-lt"/>
                <a:cs typeface="Arial"/>
              </a:defRPr>
            </a:lvl2pPr>
            <a:lvl3pPr>
              <a:defRPr sz="2000" b="0" i="0">
                <a:latin typeface="+mj-lt"/>
                <a:cs typeface="Arial"/>
              </a:defRPr>
            </a:lvl3pPr>
            <a:lvl4pPr>
              <a:defRPr sz="1800" b="0" i="0">
                <a:latin typeface="+mj-lt"/>
                <a:cs typeface="Arial"/>
              </a:defRPr>
            </a:lvl4pPr>
            <a:lvl5pPr>
              <a:defRPr sz="1800" b="0" i="0">
                <a:latin typeface="+mj-lt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6E2734E8-5DCC-4782-8BFB-494B1CE46802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6F37B983-B6FA-4D8A-8628-49D63E84B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3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3719"/>
            <a:ext cx="5386917" cy="79977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07167"/>
            <a:ext cx="5386917" cy="3932626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43719"/>
            <a:ext cx="5389033" cy="79977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07167"/>
            <a:ext cx="5389033" cy="3932626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6E2734E8-5DCC-4782-8BFB-494B1CE46802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6F37B983-B6FA-4D8A-8628-49D63E84B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11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69477" y="2906375"/>
            <a:ext cx="8239648" cy="114300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  <a:cs typeface="Times New Roman"/>
              </a:defRPr>
            </a:lvl1pPr>
          </a:lstStyle>
          <a:p>
            <a:r>
              <a:rPr lang="en-US" dirty="0"/>
              <a:t>Subtitle Page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6E2734E8-5DCC-4782-8BFB-494B1CE46802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6F37B983-B6FA-4D8A-8628-49D63E84B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2734E8-5DCC-4782-8BFB-494B1CE46802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F37B983-B6FA-4D8A-8628-49D63E84B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4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64898"/>
            <a:ext cx="4011084" cy="1268684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64898"/>
            <a:ext cx="6815667" cy="5421586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433583"/>
            <a:ext cx="4011084" cy="4152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2734E8-5DCC-4782-8BFB-494B1CE46802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F37B983-B6FA-4D8A-8628-49D63E84B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4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21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C41D9-4392-4E9C-BC5D-67CD3CA152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6D928-A224-4475-804B-5B6E31CC4B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3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C38E-1F13-4205-A3B9-7153A46C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39241-6A7F-4979-BD46-A0D198444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0081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EA5C-A2B4-44A2-9E05-C1328F781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AF5F1-DA2C-48D0-AAD5-19922D486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48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9D218-A965-4F4B-9AF5-B61C53FA6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4DD0A-FF18-4C35-9E3E-2BA994B897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E1E09-0538-4C53-8ED7-94B16D24D0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73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0FDE-7EEC-4E02-80A9-89B45FA7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70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2A91-2664-48B3-82B8-080D4B405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6C494-24AC-4482-8A06-47BDA8539A5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78D46-C3A6-43C2-BF61-D98F296BF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44644"/>
      </p:ext>
    </p:extLst>
  </p:cSld>
  <p:clrMapOvr>
    <a:masterClrMapping/>
  </p:clrMapOvr>
</p:sld>
</file>

<file path=ppt/theme/theme1.xml><?xml version="1.0" encoding="utf-8"?>
<a:theme xmlns:a="http://schemas.openxmlformats.org/drawingml/2006/main" name="JMSE NEW Powerpoint Template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SU Garamond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MSE NEW Powerpoint Template" id="{E60CE2CD-2F58-4462-87BD-0EFBE9210180}" vid="{B2877FC8-84CA-4772-A751-448039DD78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</Words>
  <Application>Microsoft Office PowerPoint</Application>
  <PresentationFormat>Widescreen</PresentationFormat>
  <Paragraphs>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Garamond</vt:lpstr>
      <vt:lpstr>JMSE NEW 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Stirling Spasaro Moyer</dc:creator>
  <cp:lastModifiedBy>Sandy S Soto</cp:lastModifiedBy>
  <cp:revision>10</cp:revision>
  <dcterms:created xsi:type="dcterms:W3CDTF">2019-11-06T19:17:02Z</dcterms:created>
  <dcterms:modified xsi:type="dcterms:W3CDTF">2020-01-07T19:26:47Z</dcterms:modified>
</cp:coreProperties>
</file>